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</p:sldMasterIdLst>
  <p:notesMasterIdLst>
    <p:notesMasterId r:id="rId15"/>
  </p:notesMasterIdLst>
  <p:sldIdLst>
    <p:sldId id="257" r:id="rId2"/>
    <p:sldId id="275" r:id="rId3"/>
    <p:sldId id="303" r:id="rId4"/>
    <p:sldId id="339" r:id="rId5"/>
    <p:sldId id="273" r:id="rId6"/>
    <p:sldId id="304" r:id="rId7"/>
    <p:sldId id="272" r:id="rId8"/>
    <p:sldId id="306" r:id="rId9"/>
    <p:sldId id="338" r:id="rId10"/>
    <p:sldId id="274" r:id="rId11"/>
    <p:sldId id="305" r:id="rId12"/>
    <p:sldId id="281" r:id="rId13"/>
    <p:sldId id="25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766"/>
    <a:srgbClr val="BED4E6"/>
    <a:srgbClr val="95B6D0"/>
    <a:srgbClr val="98A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/>
    <p:restoredTop sz="92113" autoAdjust="0"/>
  </p:normalViewPr>
  <p:slideViewPr>
    <p:cSldViewPr snapToGrid="0" snapToObjects="1">
      <p:cViewPr varScale="1">
        <p:scale>
          <a:sx n="61" d="100"/>
          <a:sy n="61" d="100"/>
        </p:scale>
        <p:origin x="14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F2F16-A964-F54D-B848-2D6B2024BEE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1AAED-AE92-A24F-AA73-D8E00E7D5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58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1AAED-AE92-A24F-AA73-D8E00E7D51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85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1AAED-AE92-A24F-AA73-D8E00E7D51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78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1AAED-AE92-A24F-AA73-D8E00E7D51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51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1AAED-AE92-A24F-AA73-D8E00E7D51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12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1AAED-AE92-A24F-AA73-D8E00E7D51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12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1AAED-AE92-A24F-AA73-D8E00E7D51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6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1AAED-AE92-A24F-AA73-D8E00E7D51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31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18df3561d_2_7:notes"/>
          <p:cNvSpPr txBox="1"/>
          <p:nvPr/>
        </p:nvSpPr>
        <p:spPr>
          <a:xfrm>
            <a:off x="3885579" y="8686487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/>
          </a:p>
        </p:txBody>
      </p:sp>
      <p:sp>
        <p:nvSpPr>
          <p:cNvPr id="79" name="Google Shape;79;g818df3561d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" name="Google Shape;80;g818df3561d_2_7:notes"/>
          <p:cNvSpPr txBox="1">
            <a:spLocks noGrp="1"/>
          </p:cNvSpPr>
          <p:nvPr>
            <p:ph type="body" idx="1"/>
          </p:nvPr>
        </p:nvSpPr>
        <p:spPr>
          <a:xfrm>
            <a:off x="914710" y="4344025"/>
            <a:ext cx="50286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1AAED-AE92-A24F-AA73-D8E00E7D51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88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1AAED-AE92-A24F-AA73-D8E00E7D51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46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AE3FB5-F54B-4743-8275-A01C90598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51071" y="3020060"/>
            <a:ext cx="3366135" cy="69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9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7078"/>
            <a:ext cx="7886700" cy="1123122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6F09CF9B-4A8A-0745-8DD5-D6F91015CF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4463" y="6410960"/>
            <a:ext cx="1727697" cy="2844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156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ln>
            <a:noFill/>
          </a:ln>
        </p:spPr>
        <p:txBody>
          <a:bodyPr anchor="b"/>
          <a:lstStyle>
            <a:lvl1pPr>
              <a:defRPr sz="3200" u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05681"/>
            <a:ext cx="4629150" cy="51553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56790"/>
            <a:ext cx="2949178" cy="371219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FE08A0-1953-5C49-9266-14DD0471D092}"/>
              </a:ext>
            </a:extLst>
          </p:cNvPr>
          <p:cNvCxnSpPr/>
          <p:nvPr userDrawn="1"/>
        </p:nvCxnSpPr>
        <p:spPr>
          <a:xfrm>
            <a:off x="629841" y="2067339"/>
            <a:ext cx="2949178" cy="0"/>
          </a:xfrm>
          <a:prstGeom prst="line">
            <a:avLst/>
          </a:prstGeom>
          <a:ln>
            <a:solidFill>
              <a:srgbClr val="1C37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B022B6DE-FAD3-C84F-B277-A39E26B7D4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4463" y="6410960"/>
            <a:ext cx="1727697" cy="2844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09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ln>
            <a:noFill/>
          </a:ln>
        </p:spPr>
        <p:txBody>
          <a:bodyPr anchor="b"/>
          <a:lstStyle>
            <a:lvl1pPr>
              <a:defRPr sz="3200" u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05681"/>
            <a:ext cx="4629150" cy="51553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56790"/>
            <a:ext cx="2949178" cy="371219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FE08A0-1953-5C49-9266-14DD0471D092}"/>
              </a:ext>
            </a:extLst>
          </p:cNvPr>
          <p:cNvCxnSpPr/>
          <p:nvPr userDrawn="1"/>
        </p:nvCxnSpPr>
        <p:spPr>
          <a:xfrm>
            <a:off x="629841" y="2067339"/>
            <a:ext cx="2949178" cy="0"/>
          </a:xfrm>
          <a:prstGeom prst="line">
            <a:avLst/>
          </a:prstGeom>
          <a:ln>
            <a:solidFill>
              <a:srgbClr val="1C37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1A1F1193-ECCE-4940-9192-1483F5542E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4463" y="6410960"/>
            <a:ext cx="1727697" cy="2844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18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0E8223-6EAE-7748-A2D5-C69766A952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4463" y="6410960"/>
            <a:ext cx="1727697" cy="2844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731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624B0712-3A52-FF4F-A795-3993C6AF95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4463" y="6410960"/>
            <a:ext cx="1727697" cy="2844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2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312E89-0D90-A04E-A402-D53692DE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036" y="815009"/>
            <a:ext cx="6480312" cy="4830417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74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33819"/>
            <a:ext cx="7886700" cy="261302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66872"/>
            <a:ext cx="7886700" cy="2039288"/>
          </a:xfrm>
        </p:spPr>
        <p:txBody>
          <a:bodyPr/>
          <a:lstStyle>
            <a:lvl1pPr marL="0" indent="0">
              <a:buNone/>
              <a:defRPr sz="2400">
                <a:solidFill>
                  <a:srgbClr val="1C37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C096B850-AB24-154D-A3B5-CF84DFE98F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4463" y="6410960"/>
            <a:ext cx="1727697" cy="2844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28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33819"/>
            <a:ext cx="7886700" cy="261302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66872"/>
            <a:ext cx="7886700" cy="2039288"/>
          </a:xfrm>
        </p:spPr>
        <p:txBody>
          <a:bodyPr/>
          <a:lstStyle>
            <a:lvl1pPr marL="0" indent="0">
              <a:buNone/>
              <a:defRPr sz="2400">
                <a:solidFill>
                  <a:srgbClr val="1C37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089EB443-E353-CC45-BD35-2DD40511E0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4463" y="6410960"/>
            <a:ext cx="1727697" cy="2844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6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6B29B-8331-5E4E-97ED-2973BAF0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BEDCCF-0AF1-E044-9D66-C3666E0728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1789113"/>
            <a:ext cx="7886700" cy="4224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6F8988EE-F2C1-4342-B3D6-F9B409F5DF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4463" y="6410960"/>
            <a:ext cx="1727697" cy="2844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6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6B29B-8331-5E4E-97ED-2973BAF0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BEDCCF-0AF1-E044-9D66-C3666E0728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1789113"/>
            <a:ext cx="7886700" cy="4224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F765955C-26A5-EB41-A287-FC5484CC25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4463" y="6410960"/>
            <a:ext cx="1727697" cy="2844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99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D5F89E07-30F8-E84F-8741-AD959EC7A2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4463" y="6410960"/>
            <a:ext cx="1727697" cy="2844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1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B3022394-AD10-F24D-A195-5583C6A4D0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4463" y="6410960"/>
            <a:ext cx="1727697" cy="2844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6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7078"/>
            <a:ext cx="7886700" cy="1123122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3FE47343-EC12-4946-B0FE-4BE6D62D83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94463" y="6410960"/>
            <a:ext cx="1727697" cy="2844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48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81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855295-C4DF-504C-801C-A46F998C84C5}"/>
              </a:ext>
            </a:extLst>
          </p:cNvPr>
          <p:cNvSpPr txBox="1"/>
          <p:nvPr userDrawn="1"/>
        </p:nvSpPr>
        <p:spPr>
          <a:xfrm>
            <a:off x="7204634" y="6368866"/>
            <a:ext cx="1920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spc="50" baseline="0" dirty="0">
                <a:solidFill>
                  <a:schemeClr val="bg1"/>
                </a:solidFill>
                <a:latin typeface="+mn-lt"/>
              </a:rPr>
              <a:t>EXCEPTIONAL CHILDREN</a:t>
            </a:r>
          </a:p>
          <a:p>
            <a:pPr algn="ctr"/>
            <a:r>
              <a:rPr lang="en-US" sz="800" b="1" spc="60" baseline="0" dirty="0">
                <a:solidFill>
                  <a:schemeClr val="bg1"/>
                </a:solidFill>
                <a:latin typeface="+mn-lt"/>
              </a:rPr>
              <a:t>DIVISION</a:t>
            </a:r>
          </a:p>
        </p:txBody>
      </p:sp>
    </p:spTree>
    <p:extLst>
      <p:ext uri="{BB962C8B-B14F-4D97-AF65-F5344CB8AC3E}">
        <p14:creationId xmlns:p14="http://schemas.microsoft.com/office/powerpoint/2010/main" val="191735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9" r:id="rId2"/>
    <p:sldLayoutId id="2147483699" r:id="rId3"/>
    <p:sldLayoutId id="2147483718" r:id="rId4"/>
    <p:sldLayoutId id="2147483711" r:id="rId5"/>
    <p:sldLayoutId id="2147483710" r:id="rId6"/>
    <p:sldLayoutId id="2147483700" r:id="rId7"/>
    <p:sldLayoutId id="2147483712" r:id="rId8"/>
    <p:sldLayoutId id="2147483702" r:id="rId9"/>
    <p:sldLayoutId id="2147483713" r:id="rId10"/>
    <p:sldLayoutId id="2147483704" r:id="rId11"/>
    <p:sldLayoutId id="2147483714" r:id="rId12"/>
    <p:sldLayoutId id="2147483705" r:id="rId13"/>
    <p:sldLayoutId id="214748371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rgbClr val="1C376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C376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C37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C37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C37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C37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cip.schools.nc.go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0FF2F-B653-2C41-B529-3E819B5AD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CCIP:</a:t>
            </a:r>
            <a:br>
              <a:rPr lang="en-US" dirty="0"/>
            </a:br>
            <a:r>
              <a:rPr lang="en-US" dirty="0"/>
              <a:t> IDEA Grant</a:t>
            </a:r>
            <a:br>
              <a:rPr lang="en-US" sz="28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8034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5D477-1C3F-460E-B440-A58B9285C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 in CCIP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94DDAE-02D8-450E-916F-CD34B025F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1692" y="4320209"/>
            <a:ext cx="8241734" cy="1856754"/>
          </a:xfrm>
        </p:spPr>
        <p:txBody>
          <a:bodyPr>
            <a:normAutofit/>
          </a:bodyPr>
          <a:lstStyle/>
          <a:p>
            <a:r>
              <a:rPr lang="en-US" dirty="0"/>
              <a:t>From Sections page: Select Create Comment</a:t>
            </a:r>
          </a:p>
          <a:p>
            <a:r>
              <a:rPr lang="en-US" dirty="0"/>
              <a:t>Enter information</a:t>
            </a:r>
          </a:p>
          <a:p>
            <a:r>
              <a:rPr lang="en-US" dirty="0"/>
              <a:t>Select who the communication will go to.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F825C-A874-4DCC-8462-0FF5A8C7E6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1D01E79-6525-D0E5-2EEC-DB1ABDDD31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82729" y="1307607"/>
            <a:ext cx="6291085" cy="274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86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CD9C20F-E08A-446F-9653-B6DA3C24F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04BBD81-28AF-41C9-8AEB-89ACA79AE2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041CD8-DB8B-4157-B162-C1515A051C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Google Shape;100;p13">
            <a:extLst>
              <a:ext uri="{FF2B5EF4-FFF2-40B4-BE49-F238E27FC236}">
                <a16:creationId xmlns:a16="http://schemas.microsoft.com/office/drawing/2014/main" id="{DCF8FFC0-E628-4665-8B9E-14DF1397DF72}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365126"/>
            <a:ext cx="7886700" cy="5093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1687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BCBB4-B721-A849-868D-A4531D961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have questions??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4DB8D-93E3-8448-B1D3-2927B86CFF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 your Regional Coordinator or Fiscal Monitor!!!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C76E1A-F4B4-0B47-BC24-D9EDEAA453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1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219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A2A2-27A3-43D5-8B8E-9C66F63B7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 CCIP Main Page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81890-0E82-4C5C-B3F4-00690FAABE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17EC6-4A12-4AD1-AE7A-66ACF3108B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C6065E-CAC5-4E48-A4B6-5802C04EC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7039"/>
            <a:ext cx="9144000" cy="334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93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32162-9A78-4A15-8D4C-23FF195AB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and Logging 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6E9B8-2514-44D1-8D27-19E2378D73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Log in</a:t>
            </a:r>
          </a:p>
          <a:p>
            <a:pPr lvl="1"/>
            <a:r>
              <a:rPr lang="en-US" dirty="0">
                <a:hlinkClick r:id="rId3"/>
              </a:rPr>
              <a:t>https://ccip.schools.nc.gov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Using NCID (Not the PowerSchool ID)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Do NOT use the browser BACK button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1C89B-70C2-48BC-A651-E025E239B9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206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32162-9A78-4A15-8D4C-23FF195AB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Main Page Information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6E9B8-2514-44D1-8D27-19E2378D73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1789113"/>
            <a:ext cx="4871002" cy="4224337"/>
          </a:xfrm>
        </p:spPr>
        <p:txBody>
          <a:bodyPr/>
          <a:lstStyle/>
          <a:p>
            <a:r>
              <a:rPr lang="en-US" dirty="0"/>
              <a:t>In CCIP </a:t>
            </a:r>
            <a:r>
              <a:rPr lang="en-US" b="1" dirty="0"/>
              <a:t>DO NOT </a:t>
            </a:r>
            <a:r>
              <a:rPr lang="en-US" dirty="0"/>
              <a:t>use the back buttons on your browser. </a:t>
            </a:r>
          </a:p>
          <a:p>
            <a:r>
              <a:rPr lang="en-US" dirty="0"/>
              <a:t>CCIP has a built in Save feature that auto-saves when you navigate to a new page. </a:t>
            </a:r>
          </a:p>
          <a:p>
            <a:r>
              <a:rPr lang="en-US" dirty="0"/>
              <a:t>There is a 1 hour timer that will remind you to save when 10 mins are left.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1C89B-70C2-48BC-A651-E025E239B9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306C79-07D8-6DC3-2983-121A9806F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968" y="1372097"/>
            <a:ext cx="5564764" cy="464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6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96A4F-B7D8-40D0-8887-14D8ACF87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Contact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F1409-77FF-4EC3-9458-60455D32A5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A5FF8-B496-4574-82C7-375F964329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879D6F-981E-49B4-8F97-7BC22C49D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789112"/>
            <a:ext cx="8286750" cy="411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3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62442-6095-4FDA-96D8-43CD7110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in CCIP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4C2A7-1735-4565-8ADE-1D31DFCF3A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64A87-E1AF-497D-9442-1523D5064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Google Shape;55;p8">
            <a:extLst>
              <a:ext uri="{FF2B5EF4-FFF2-40B4-BE49-F238E27FC236}">
                <a16:creationId xmlns:a16="http://schemas.microsoft.com/office/drawing/2014/main" id="{65A0F722-F9FE-4A07-81EA-0FCD5A3F5D6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1721481"/>
            <a:ext cx="7886700" cy="435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2982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573D0-DCE0-41C9-8907-B2540F233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Roles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F88B4-DB19-4D57-8D9E-94DC52C907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Local User Access Administrator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b="1" dirty="0"/>
              <a:t>Is the only one who can change or add users with the PSU.</a:t>
            </a:r>
          </a:p>
          <a:p>
            <a:pPr lvl="1"/>
            <a:r>
              <a:rPr lang="en-US" b="1" dirty="0"/>
              <a:t>NCDPI staff cannot add users to the PSU.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marL="457200" lvl="1" indent="0">
              <a:buNone/>
            </a:pPr>
            <a:r>
              <a:rPr lang="en-US" b="1" dirty="0"/>
              <a:t>*Multiple uses can be in CCIP at the same time just not editing the same section.*</a:t>
            </a:r>
          </a:p>
          <a:p>
            <a:pPr lvl="1"/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05B0C-EB2B-4776-B803-7F9A4B8C22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79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62B7F-766E-40EC-871F-F90856160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with </a:t>
            </a:r>
            <a:r>
              <a:rPr lang="en-US"/>
              <a:t>the 2023-2024 </a:t>
            </a:r>
            <a:r>
              <a:rPr lang="en-US" dirty="0"/>
              <a:t>IDEA Grant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1A14E6-6CFE-4029-BAF0-120325F314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Click Funding and then Funding Applications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Change the year from 2023 to 2024</a:t>
            </a:r>
          </a:p>
          <a:p>
            <a:endParaRPr lang="en-US" dirty="0"/>
          </a:p>
          <a:p>
            <a:r>
              <a:rPr lang="en-US" dirty="0"/>
              <a:t>Click on 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1CA40C-06E3-4AE2-9DF6-CF01919865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09AAA7F-BD3B-46A7-9A75-CE23E87E8E5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775" y="1813044"/>
            <a:ext cx="3554576" cy="154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06ACAFA-B46E-49E0-8E26-753B8F63A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775" y="5077071"/>
            <a:ext cx="2774919" cy="88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9E446B-0A1D-40A2-8EBD-3E5E4C33B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152" y="3922544"/>
            <a:ext cx="2085975" cy="4762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CA8002-E970-4D3A-835F-740EB18D0E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152" y="4398794"/>
            <a:ext cx="208597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16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C12C"/>
              </a:buClr>
              <a:buSzPts val="3800"/>
              <a:buFont typeface="Arial"/>
              <a:buNone/>
            </a:pPr>
            <a:r>
              <a:rPr lang="en-US" dirty="0"/>
              <a:t>Sections Page</a:t>
            </a:r>
            <a:endParaRPr dirty="0"/>
          </a:p>
        </p:txBody>
      </p:sp>
      <p:sp>
        <p:nvSpPr>
          <p:cNvPr id="83" name="Google Shape;83;p12"/>
          <p:cNvSpPr txBox="1"/>
          <p:nvPr/>
        </p:nvSpPr>
        <p:spPr>
          <a:xfrm>
            <a:off x="453175" y="1193350"/>
            <a:ext cx="2462100" cy="3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6185A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185AB"/>
                </a:solidFill>
              </a:rPr>
              <a:t>-All funding applications have a Sections page</a:t>
            </a:r>
            <a:endParaRPr sz="2400">
              <a:solidFill>
                <a:srgbClr val="6185A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185A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185AB"/>
                </a:solidFill>
              </a:rPr>
              <a:t>-Functions - change statuses, links to grant pages, print, find errors, access Change Log </a:t>
            </a:r>
            <a:endParaRPr sz="2400">
              <a:solidFill>
                <a:srgbClr val="6185AB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185AB"/>
              </a:solidFill>
            </a:endParaRPr>
          </a:p>
        </p:txBody>
      </p:sp>
      <p:pic>
        <p:nvPicPr>
          <p:cNvPr id="84" name="Google Shape;8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5284" y="1201512"/>
            <a:ext cx="6147115" cy="445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8241</TotalTime>
  <Words>249</Words>
  <Application>Microsoft Office PowerPoint</Application>
  <PresentationFormat>On-screen Show (4:3)</PresentationFormat>
  <Paragraphs>61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Navigating CCIP:  IDEA Grant </vt:lpstr>
      <vt:lpstr>NC CCIP Main Page</vt:lpstr>
      <vt:lpstr>Access and Logging In</vt:lpstr>
      <vt:lpstr>Main Page Information </vt:lpstr>
      <vt:lpstr>Verify Contact Information</vt:lpstr>
      <vt:lpstr>Roles in CCIP</vt:lpstr>
      <vt:lpstr>Assigning Roles</vt:lpstr>
      <vt:lpstr>Getting Started with the 2023-2024 IDEA Grant</vt:lpstr>
      <vt:lpstr>Sections Page</vt:lpstr>
      <vt:lpstr>Communicating in CCIP </vt:lpstr>
      <vt:lpstr>PowerPoint Presentation</vt:lpstr>
      <vt:lpstr>Still have questions??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Weakland</dc:creator>
  <cp:lastModifiedBy>Jamie Davis</cp:lastModifiedBy>
  <cp:revision>100</cp:revision>
  <dcterms:created xsi:type="dcterms:W3CDTF">2019-09-26T21:27:00Z</dcterms:created>
  <dcterms:modified xsi:type="dcterms:W3CDTF">2023-02-13T18:32:39Z</dcterms:modified>
</cp:coreProperties>
</file>